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7" r:id="rId3"/>
    <p:sldId id="27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5" r:id="rId13"/>
    <p:sldId id="269" r:id="rId14"/>
    <p:sldId id="270" r:id="rId15"/>
    <p:sldId id="271" r:id="rId16"/>
    <p:sldId id="272" r:id="rId17"/>
    <p:sldId id="280" r:id="rId18"/>
    <p:sldId id="273" r:id="rId19"/>
    <p:sldId id="281" r:id="rId20"/>
    <p:sldId id="256" r:id="rId21"/>
    <p:sldId id="260" r:id="rId22"/>
    <p:sldId id="261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1879996"/>
            <a:ext cx="7162801" cy="475654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362200" y="228600"/>
            <a:ext cx="4495800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153400" cy="4144963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তপন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হালদার</a:t>
            </a:r>
            <a:endParaRPr lang="en-US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ভাতশালা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সম্মিলনী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>
              <a:buNone/>
            </a:pP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দেবহাটা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সাতক্ষীরা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apon S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286000"/>
            <a:ext cx="1919417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4600" y="5334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3505200" cy="1143000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4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উদ্যোগ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000" dirty="0" smtClean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১১/০৯/২০১৩</a:t>
            </a:r>
          </a:p>
          <a:p>
            <a:pPr>
              <a:buNone/>
            </a:pPr>
            <a:endParaRPr lang="en-US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5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350"/>
                            </p:stCondLst>
                            <p:childTnLst>
                              <p:par>
                                <p:cTn id="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50"/>
                            </p:stCondLst>
                            <p:childTnLst>
                              <p:par>
                                <p:cTn id="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3886200" cy="1143000"/>
          </a:xfrm>
          <a:ln w="5715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১।কুটির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2।কুটির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বৈশিষ্ঠ্যগুলো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২।কুটির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৩।কুটির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বৃহ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762000"/>
            <a:ext cx="5257800" cy="365505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Oval 2"/>
          <p:cNvSpPr/>
          <p:nvPr/>
        </p:nvSpPr>
        <p:spPr>
          <a:xfrm>
            <a:off x="1447800" y="5257800"/>
            <a:ext cx="58674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বাঁশ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077" y="274652"/>
            <a:ext cx="6500924" cy="428847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grpSp>
        <p:nvGrpSpPr>
          <p:cNvPr id="5" name="Group 4"/>
          <p:cNvGrpSpPr/>
          <p:nvPr/>
        </p:nvGrpSpPr>
        <p:grpSpPr>
          <a:xfrm>
            <a:off x="1828800" y="4876800"/>
            <a:ext cx="5410200" cy="1676400"/>
            <a:chOff x="1828800" y="4876800"/>
            <a:chExt cx="5410200" cy="1676400"/>
          </a:xfrm>
        </p:grpSpPr>
        <p:sp>
          <p:nvSpPr>
            <p:cNvPr id="3" name="Oval 2"/>
            <p:cNvSpPr/>
            <p:nvPr/>
          </p:nvSpPr>
          <p:spPr>
            <a:xfrm>
              <a:off x="1828800" y="4876800"/>
              <a:ext cx="5410200" cy="16764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0" y="5486400"/>
              <a:ext cx="3200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নকঁশী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কাঁথা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তৈরি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1"/>
            <a:ext cx="2971800" cy="457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grpSp>
        <p:nvGrpSpPr>
          <p:cNvPr id="7" name="Group 6"/>
          <p:cNvGrpSpPr/>
          <p:nvPr/>
        </p:nvGrpSpPr>
        <p:grpSpPr>
          <a:xfrm>
            <a:off x="3124200" y="5105400"/>
            <a:ext cx="3128489" cy="1295400"/>
            <a:chOff x="3124200" y="5105400"/>
            <a:chExt cx="3128489" cy="1295400"/>
          </a:xfrm>
        </p:grpSpPr>
        <p:sp>
          <p:nvSpPr>
            <p:cNvPr id="4" name="Flowchart: Punched Tape 3"/>
            <p:cNvSpPr/>
            <p:nvPr/>
          </p:nvSpPr>
          <p:spPr>
            <a:xfrm>
              <a:off x="3124200" y="5105400"/>
              <a:ext cx="3124200" cy="1295400"/>
            </a:xfrm>
            <a:prstGeom prst="flowChartPunchedTap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 rot="21411908">
              <a:off x="3196111" y="5454879"/>
              <a:ext cx="30565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মোমবাতি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তৈরি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9" name="Picture 8" descr="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23022"/>
            <a:ext cx="5638800" cy="4377577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90600"/>
            <a:ext cx="6553476" cy="4614012"/>
          </a:xfrm>
          <a:prstGeom prst="roundRect">
            <a:avLst>
              <a:gd name="adj" fmla="val 16667"/>
            </a:avLst>
          </a:prstGeom>
          <a:ln w="76200"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971800" y="5867400"/>
            <a:ext cx="2438400" cy="70788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সেমাই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137072" cy="45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09800" y="5486400"/>
            <a:ext cx="4419600" cy="646331"/>
          </a:xfrm>
          <a:prstGeom prst="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বাশেঁর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চাটাই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81200" y="304800"/>
            <a:ext cx="5105400" cy="144655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038600" y="1981200"/>
            <a:ext cx="685800" cy="12954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4800600"/>
            <a:ext cx="6172200" cy="1862048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115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115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01665 L -0.00417 0.260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04800"/>
            <a:ext cx="3962400" cy="2286000"/>
          </a:xfrm>
          <a:prstGeom prst="rect">
            <a:avLst/>
          </a:prstGeom>
        </p:spPr>
      </p:pic>
      <p:pic>
        <p:nvPicPr>
          <p:cNvPr id="3" name="Picture 2" descr="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1" y="228600"/>
            <a:ext cx="388619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5562600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পাটজাত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819400"/>
            <a:ext cx="3846689" cy="2438400"/>
          </a:xfrm>
          <a:prstGeom prst="rect">
            <a:avLst/>
          </a:prstGeom>
        </p:spPr>
      </p:pic>
      <p:pic>
        <p:nvPicPr>
          <p:cNvPr id="7" name="Picture 6" descr="df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2743200"/>
            <a:ext cx="41148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4311866" cy="281940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3" name="Picture 2" descr="q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352800"/>
            <a:ext cx="4495800" cy="3115063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81600" y="4267200"/>
            <a:ext cx="381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বাশঁ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বেত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972" y="304800"/>
            <a:ext cx="4055715" cy="28194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19400" y="5638800"/>
            <a:ext cx="335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মৃ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2746" y="87391"/>
            <a:ext cx="8686454" cy="5246609"/>
            <a:chOff x="152746" y="87391"/>
            <a:chExt cx="8686454" cy="5246609"/>
          </a:xfrm>
        </p:grpSpPr>
        <p:pic>
          <p:nvPicPr>
            <p:cNvPr id="7" name="Picture 6" descr="1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1734" y="2590800"/>
              <a:ext cx="4499208" cy="2667000"/>
            </a:xfrm>
            <a:prstGeom prst="rect">
              <a:avLst/>
            </a:prstGeom>
          </p:spPr>
        </p:pic>
        <p:pic>
          <p:nvPicPr>
            <p:cNvPr id="8" name="Picture 7" descr="images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5800" y="159124"/>
              <a:ext cx="4343400" cy="2431676"/>
            </a:xfrm>
            <a:prstGeom prst="rect">
              <a:avLst/>
            </a:prstGeom>
          </p:spPr>
        </p:pic>
        <p:pic>
          <p:nvPicPr>
            <p:cNvPr id="9" name="Picture 8" descr="d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746" y="87391"/>
              <a:ext cx="4333529" cy="2954353"/>
            </a:xfrm>
            <a:prstGeom prst="rect">
              <a:avLst/>
            </a:prstGeom>
          </p:spPr>
        </p:pic>
        <p:pic>
          <p:nvPicPr>
            <p:cNvPr id="10" name="Picture 9" descr="1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419" y="2588559"/>
              <a:ext cx="4234549" cy="274544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04799"/>
            <a:ext cx="4114800" cy="266700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28600"/>
            <a:ext cx="39624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09800" y="58674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তাঁত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বস্ত্রশিল্প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1000" y="3200400"/>
            <a:ext cx="8229600" cy="2641600"/>
            <a:chOff x="381000" y="2971800"/>
            <a:chExt cx="7772400" cy="2641600"/>
          </a:xfrm>
        </p:grpSpPr>
        <p:pic>
          <p:nvPicPr>
            <p:cNvPr id="4" name="Picture 3" descr="b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1000" y="2971800"/>
              <a:ext cx="3962400" cy="2641600"/>
            </a:xfrm>
            <a:prstGeom prst="rect">
              <a:avLst/>
            </a:prstGeom>
          </p:spPr>
        </p:pic>
        <p:pic>
          <p:nvPicPr>
            <p:cNvPr id="6" name="Picture 5" descr="b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00" y="2971800"/>
              <a:ext cx="3962400" cy="26416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3886200" cy="25908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4" name="Picture 3" descr="z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28600"/>
            <a:ext cx="4343400" cy="25146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95400" y="5791200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28600" y="2971800"/>
            <a:ext cx="8534400" cy="2743200"/>
            <a:chOff x="228600" y="2971800"/>
            <a:chExt cx="8077200" cy="2743200"/>
          </a:xfrm>
        </p:grpSpPr>
        <p:pic>
          <p:nvPicPr>
            <p:cNvPr id="2" name="Picture 1" descr="m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600" y="2971800"/>
              <a:ext cx="4038600" cy="2743200"/>
            </a:xfrm>
            <a:prstGeom prst="rect">
              <a:avLst/>
            </a:prstGeom>
          </p:spPr>
        </p:pic>
        <p:pic>
          <p:nvPicPr>
            <p:cNvPr id="7" name="Picture 6" descr="m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1000" y="2971800"/>
              <a:ext cx="4114800" cy="2743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8600"/>
            <a:ext cx="3991429" cy="2286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3" name="Picture 2" descr="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2819400"/>
            <a:ext cx="4010025" cy="2624766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4" name="Picture 3" descr="3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228600"/>
            <a:ext cx="4114800" cy="2285999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5" name="Picture 4" descr="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743200"/>
            <a:ext cx="4038600" cy="266700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667000" y="57912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হস্ত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1"/>
            <a:ext cx="3962400" cy="243839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4" name="Picture 3" descr="jji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28600"/>
            <a:ext cx="4038600" cy="23622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838200" y="2895600"/>
            <a:ext cx="7239000" cy="2667000"/>
            <a:chOff x="685800" y="3276600"/>
            <a:chExt cx="7887695" cy="2666999"/>
          </a:xfrm>
        </p:grpSpPr>
        <p:pic>
          <p:nvPicPr>
            <p:cNvPr id="2" name="Picture 1" descr="wq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800" y="3276600"/>
              <a:ext cx="3886200" cy="2666999"/>
            </a:xfrm>
            <a:prstGeom prst="rect">
              <a:avLst/>
            </a:prstGeom>
          </p:spPr>
        </p:pic>
        <p:pic>
          <p:nvPicPr>
            <p:cNvPr id="5" name="Picture 4" descr="wq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3276600"/>
              <a:ext cx="4001495" cy="264464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3048000" y="6096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ঝিনুক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3089799" cy="2073287"/>
          </a:xfrm>
          <a:prstGeom prst="rect">
            <a:avLst/>
          </a:prstGeom>
        </p:spPr>
      </p:pic>
      <p:pic>
        <p:nvPicPr>
          <p:cNvPr id="3" name="Picture 2" descr="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304800"/>
            <a:ext cx="228600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5943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ইস্পাত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প্রকৌশল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v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743200"/>
            <a:ext cx="3505200" cy="2819400"/>
          </a:xfrm>
          <a:prstGeom prst="rect">
            <a:avLst/>
          </a:prstGeom>
        </p:spPr>
      </p:pic>
      <p:pic>
        <p:nvPicPr>
          <p:cNvPr id="6" name="Picture 5" descr="b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381001"/>
            <a:ext cx="2502396" cy="1981200"/>
          </a:xfrm>
          <a:prstGeom prst="rect">
            <a:avLst/>
          </a:prstGeom>
        </p:spPr>
      </p:pic>
      <p:pic>
        <p:nvPicPr>
          <p:cNvPr id="7" name="Picture 6" descr="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2667000"/>
            <a:ext cx="45720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914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বৈশিষ্ট্যসমূহ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286000"/>
            <a:ext cx="678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১।জনবল ১০ </a:t>
            </a:r>
            <a:r>
              <a:rPr lang="en-US" sz="2800" dirty="0" err="1" smtClean="0"/>
              <a:t>জনের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বেশি</a:t>
            </a:r>
            <a:r>
              <a:rPr lang="en-US" sz="2800" dirty="0" smtClean="0"/>
              <a:t> </a:t>
            </a:r>
            <a:r>
              <a:rPr lang="en-US" sz="2800" dirty="0" err="1" smtClean="0"/>
              <a:t>থাকবে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।</a:t>
            </a:r>
          </a:p>
          <a:p>
            <a:r>
              <a:rPr lang="en-US" sz="2800" dirty="0" smtClean="0"/>
              <a:t>২। </a:t>
            </a:r>
            <a:r>
              <a:rPr lang="en-US" sz="2800" dirty="0" err="1" smtClean="0"/>
              <a:t>মূলধনের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পরিমান</a:t>
            </a:r>
            <a:r>
              <a:rPr lang="en-US" sz="2800" dirty="0" smtClean="0"/>
              <a:t> ১০ </a:t>
            </a:r>
            <a:r>
              <a:rPr lang="en-US" sz="2800" dirty="0" err="1" smtClean="0"/>
              <a:t>লক্ষ</a:t>
            </a:r>
            <a:r>
              <a:rPr lang="en-US" sz="2800" dirty="0" smtClean="0"/>
              <a:t> </a:t>
            </a:r>
            <a:r>
              <a:rPr lang="en-US" sz="2800" dirty="0" err="1" smtClean="0"/>
              <a:t>টাকার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বেশি</a:t>
            </a:r>
            <a:r>
              <a:rPr lang="en-US" sz="2800" dirty="0" smtClean="0"/>
              <a:t> </a:t>
            </a:r>
            <a:r>
              <a:rPr lang="en-US" sz="2800" dirty="0" err="1" smtClean="0"/>
              <a:t>হবে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না</a:t>
            </a:r>
            <a:r>
              <a:rPr lang="en-US" sz="2800" dirty="0" smtClean="0"/>
              <a:t>।</a:t>
            </a:r>
          </a:p>
          <a:p>
            <a:r>
              <a:rPr lang="en-US" sz="2800" dirty="0" smtClean="0"/>
              <a:t>৩।সাধারনত </a:t>
            </a:r>
            <a:r>
              <a:rPr lang="en-US" sz="2800" dirty="0" err="1" smtClean="0"/>
              <a:t>পরিবারের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সদস্যদের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দ্বারা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পরিচালিত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smtClean="0"/>
              <a:t>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4267200" cy="1143000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3733800" cy="868362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ক+খ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5029200" y="1676400"/>
            <a:ext cx="3889375" cy="807243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গ+ঘ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3810000" cy="384572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১।তোমার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উঠেছে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029200" y="2514600"/>
            <a:ext cx="3889375" cy="3845720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১।কুটির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শিল্পে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কাঁচামাল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6" grpId="0" build="p" animBg="1"/>
      <p:bldP spid="5" grpId="0" build="p" animBg="1"/>
      <p:bldP spid="7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67000" y="533400"/>
            <a:ext cx="4953000" cy="914400"/>
          </a:xfr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১।কুটির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শিল্পে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সর্বোচ্চ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জনবল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কতজন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সর্বোচ্চ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স্থায়ী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সম্পদ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৪।কুটির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শিল্পে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উৎপাদিত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১০টি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জিনিসের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3886200" cy="1143000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828800"/>
            <a:ext cx="7848600" cy="1938992"/>
          </a:xfrm>
          <a:prstGeom prst="rect">
            <a:avLst/>
          </a:prstGeom>
          <a:ln w="571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১।কুটির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বৈশিষ্ঠ্য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২।কুটির </a:t>
            </a:r>
            <a:r>
              <a:rPr lang="en-US" sz="40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গুরুত্ত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54864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057400" y="1752600"/>
            <a:ext cx="4691033" cy="4648200"/>
            <a:chOff x="2057400" y="1752600"/>
            <a:chExt cx="4691033" cy="4648200"/>
          </a:xfrm>
        </p:grpSpPr>
        <p:sp>
          <p:nvSpPr>
            <p:cNvPr id="5" name="Up-Down Arrow 4"/>
            <p:cNvSpPr/>
            <p:nvPr/>
          </p:nvSpPr>
          <p:spPr>
            <a:xfrm rot="17762182">
              <a:off x="4168855" y="1674069"/>
              <a:ext cx="510955" cy="4648200"/>
            </a:xfrm>
            <a:prstGeom prst="up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057400" y="1752600"/>
              <a:ext cx="4648200" cy="4648200"/>
              <a:chOff x="2093313" y="1489126"/>
              <a:chExt cx="4648200" cy="4648200"/>
            </a:xfrm>
          </p:grpSpPr>
          <p:sp>
            <p:nvSpPr>
              <p:cNvPr id="6" name="Up-Down Arrow 5"/>
              <p:cNvSpPr/>
              <p:nvPr/>
            </p:nvSpPr>
            <p:spPr>
              <a:xfrm rot="14272581">
                <a:off x="4142854" y="1455312"/>
                <a:ext cx="549117" cy="4648200"/>
              </a:xfrm>
              <a:prstGeom prst="upDownArrow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Up-Down Arrow 6"/>
              <p:cNvSpPr/>
              <p:nvPr/>
            </p:nvSpPr>
            <p:spPr>
              <a:xfrm rot="10518756">
                <a:off x="4193606" y="1489126"/>
                <a:ext cx="534598" cy="4648200"/>
              </a:xfrm>
              <a:prstGeom prst="upDownArrow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Flowchart: Connector 9"/>
              <p:cNvSpPr/>
              <p:nvPr/>
            </p:nvSpPr>
            <p:spPr>
              <a:xfrm>
                <a:off x="4086664" y="3358660"/>
                <a:ext cx="685800" cy="6858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529</TotalTime>
  <Words>223</Words>
  <Application>Microsoft Office PowerPoint</Application>
  <PresentationFormat>On-screen Show (4:3)</PresentationFormat>
  <Paragraphs>51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Slide 1</vt:lpstr>
      <vt:lpstr>Slide 2</vt:lpstr>
      <vt:lpstr>  পাঠ পরিচিতি</vt:lpstr>
      <vt:lpstr>শিখনফল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দলীয় কাজ</vt:lpstr>
      <vt:lpstr>মৌখিক মূল্যায়ন</vt:lpstr>
      <vt:lpstr>বাড়ির কাজ</vt:lpstr>
      <vt:lpstr>সকলকে 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Bhatshala School</dc:creator>
  <cp:lastModifiedBy>Bhatshala School</cp:lastModifiedBy>
  <cp:revision>88</cp:revision>
  <dcterms:created xsi:type="dcterms:W3CDTF">2006-08-16T00:00:00Z</dcterms:created>
  <dcterms:modified xsi:type="dcterms:W3CDTF">2013-09-14T20:05:11Z</dcterms:modified>
</cp:coreProperties>
</file>